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arykate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58072" y="1295137"/>
            <a:ext cx="14171857" cy="7638806"/>
            <a:chOff x="0" y="0"/>
            <a:chExt cx="18895809" cy="10185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2745"/>
              <a:ext cx="18895809" cy="9782330"/>
            </a:xfrm>
            <a:custGeom>
              <a:avLst/>
              <a:gdLst/>
              <a:ahLst/>
              <a:cxnLst/>
              <a:rect r="r" b="b" t="t" l="l"/>
              <a:pathLst>
                <a:path h="9782330" w="18895809">
                  <a:moveTo>
                    <a:pt x="0" y="0"/>
                  </a:moveTo>
                  <a:lnTo>
                    <a:pt x="18895809" y="0"/>
                  </a:lnTo>
                  <a:lnTo>
                    <a:pt x="18895809" y="9782329"/>
                  </a:lnTo>
                  <a:lnTo>
                    <a:pt x="0" y="978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838892">
              <a:off x="16129734" y="305914"/>
              <a:ext cx="1617713" cy="1523591"/>
            </a:xfrm>
            <a:custGeom>
              <a:avLst/>
              <a:gdLst/>
              <a:ahLst/>
              <a:cxnLst/>
              <a:rect r="r" b="b" t="t" l="l"/>
              <a:pathLst>
                <a:path h="1523591" w="1617713">
                  <a:moveTo>
                    <a:pt x="0" y="0"/>
                  </a:moveTo>
                  <a:lnTo>
                    <a:pt x="1617713" y="0"/>
                  </a:lnTo>
                  <a:lnTo>
                    <a:pt x="1617713" y="1523592"/>
                  </a:lnTo>
                  <a:lnTo>
                    <a:pt x="0" y="1523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252107" y="3166678"/>
            <a:ext cx="11783786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spc="41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WAITLIST APPLICATION’S</a:t>
            </a:r>
          </a:p>
          <a:p>
            <a:pPr algn="ctr">
              <a:lnSpc>
                <a:spcPts val="10499"/>
              </a:lnSpc>
            </a:pPr>
            <a:r>
              <a:rPr lang="en-US" sz="9999" spc="41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ALGORITHM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388606">
            <a:off x="5280821" y="1970635"/>
            <a:ext cx="1260418" cy="1398523"/>
          </a:xfrm>
          <a:custGeom>
            <a:avLst/>
            <a:gdLst/>
            <a:ahLst/>
            <a:cxnLst/>
            <a:rect r="r" b="b" t="t" l="l"/>
            <a:pathLst>
              <a:path h="1398523" w="1260418">
                <a:moveTo>
                  <a:pt x="0" y="0"/>
                </a:moveTo>
                <a:lnTo>
                  <a:pt x="1260418" y="0"/>
                </a:lnTo>
                <a:lnTo>
                  <a:pt x="1260418" y="1398523"/>
                </a:lnTo>
                <a:lnTo>
                  <a:pt x="0" y="139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50047">
            <a:off x="2737392" y="8258064"/>
            <a:ext cx="3348950" cy="1351758"/>
          </a:xfrm>
          <a:custGeom>
            <a:avLst/>
            <a:gdLst/>
            <a:ahLst/>
            <a:cxnLst/>
            <a:rect r="r" b="b" t="t" l="l"/>
            <a:pathLst>
              <a:path h="1351758" w="3348950">
                <a:moveTo>
                  <a:pt x="0" y="0"/>
                </a:moveTo>
                <a:lnTo>
                  <a:pt x="3348950" y="0"/>
                </a:lnTo>
                <a:lnTo>
                  <a:pt x="3348950" y="1351758"/>
                </a:lnTo>
                <a:lnTo>
                  <a:pt x="0" y="1351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1315" y="6145889"/>
            <a:ext cx="2194959" cy="2788054"/>
          </a:xfrm>
          <a:custGeom>
            <a:avLst/>
            <a:gdLst/>
            <a:ahLst/>
            <a:cxnLst/>
            <a:rect r="r" b="b" t="t" l="l"/>
            <a:pathLst>
              <a:path h="2788054" w="2194959">
                <a:moveTo>
                  <a:pt x="0" y="0"/>
                </a:moveTo>
                <a:lnTo>
                  <a:pt x="2194959" y="0"/>
                </a:lnTo>
                <a:lnTo>
                  <a:pt x="2194959" y="2788054"/>
                </a:lnTo>
                <a:lnTo>
                  <a:pt x="0" y="278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183691">
            <a:off x="-109045" y="86688"/>
            <a:ext cx="3883048" cy="3049957"/>
          </a:xfrm>
          <a:custGeom>
            <a:avLst/>
            <a:gdLst/>
            <a:ahLst/>
            <a:cxnLst/>
            <a:rect r="r" b="b" t="t" l="l"/>
            <a:pathLst>
              <a:path h="3049957" w="3883048">
                <a:moveTo>
                  <a:pt x="0" y="0"/>
                </a:moveTo>
                <a:lnTo>
                  <a:pt x="3883048" y="0"/>
                </a:lnTo>
                <a:lnTo>
                  <a:pt x="3883048" y="3049957"/>
                </a:lnTo>
                <a:lnTo>
                  <a:pt x="0" y="30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12963" y="1887925"/>
            <a:ext cx="14062075" cy="6887298"/>
            <a:chOff x="0" y="0"/>
            <a:chExt cx="18749433" cy="9183064"/>
          </a:xfrm>
        </p:grpSpPr>
        <p:sp>
          <p:nvSpPr>
            <p:cNvPr name="Freeform 4" id="4"/>
            <p:cNvSpPr/>
            <p:nvPr/>
          </p:nvSpPr>
          <p:spPr>
            <a:xfrm flipH="false" flipV="false" rot="-78066">
              <a:off x="968257" y="961703"/>
              <a:ext cx="16705887" cy="7257036"/>
            </a:xfrm>
            <a:custGeom>
              <a:avLst/>
              <a:gdLst/>
              <a:ahLst/>
              <a:cxnLst/>
              <a:rect r="r" b="b" t="t" l="l"/>
              <a:pathLst>
                <a:path h="7257036" w="16705887">
                  <a:moveTo>
                    <a:pt x="0" y="0"/>
                  </a:moveTo>
                  <a:lnTo>
                    <a:pt x="16705886" y="0"/>
                  </a:lnTo>
                  <a:lnTo>
                    <a:pt x="16705886" y="7257035"/>
                  </a:lnTo>
                  <a:lnTo>
                    <a:pt x="0" y="725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8026" r="-8637" b="-6297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2572215">
              <a:off x="-115252" y="1208538"/>
              <a:ext cx="4042889" cy="1248445"/>
            </a:xfrm>
            <a:custGeom>
              <a:avLst/>
              <a:gdLst/>
              <a:ahLst/>
              <a:cxnLst/>
              <a:rect r="r" b="b" t="t" l="l"/>
              <a:pathLst>
                <a:path h="1248445" w="4042889">
                  <a:moveTo>
                    <a:pt x="0" y="0"/>
                  </a:moveTo>
                  <a:lnTo>
                    <a:pt x="4042889" y="0"/>
                  </a:lnTo>
                  <a:lnTo>
                    <a:pt x="4042889" y="1248445"/>
                  </a:lnTo>
                  <a:lnTo>
                    <a:pt x="0" y="124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stretch>
                <a:fillRect l="0" t="-6513" r="-339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2572215">
              <a:off x="14821796" y="6726082"/>
              <a:ext cx="4042889" cy="1248445"/>
            </a:xfrm>
            <a:custGeom>
              <a:avLst/>
              <a:gdLst/>
              <a:ahLst/>
              <a:cxnLst/>
              <a:rect r="r" b="b" t="t" l="l"/>
              <a:pathLst>
                <a:path h="1248445" w="4042889">
                  <a:moveTo>
                    <a:pt x="0" y="0"/>
                  </a:moveTo>
                  <a:lnTo>
                    <a:pt x="4042889" y="0"/>
                  </a:lnTo>
                  <a:lnTo>
                    <a:pt x="4042889" y="1248444"/>
                  </a:lnTo>
                  <a:lnTo>
                    <a:pt x="0" y="1248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stretch>
                <a:fillRect l="0" t="-6513" r="-339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2951973">
            <a:off x="-1335923" y="-256851"/>
            <a:ext cx="3799654" cy="2051813"/>
          </a:xfrm>
          <a:custGeom>
            <a:avLst/>
            <a:gdLst/>
            <a:ahLst/>
            <a:cxnLst/>
            <a:rect r="r" b="b" t="t" l="l"/>
            <a:pathLst>
              <a:path h="2051813" w="3799654">
                <a:moveTo>
                  <a:pt x="0" y="0"/>
                </a:moveTo>
                <a:lnTo>
                  <a:pt x="3799654" y="0"/>
                </a:lnTo>
                <a:lnTo>
                  <a:pt x="3799654" y="2051814"/>
                </a:lnTo>
                <a:lnTo>
                  <a:pt x="0" y="205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77715" y="7601692"/>
            <a:ext cx="2277206" cy="2020503"/>
          </a:xfrm>
          <a:custGeom>
            <a:avLst/>
            <a:gdLst/>
            <a:ahLst/>
            <a:cxnLst/>
            <a:rect r="r" b="b" t="t" l="l"/>
            <a:pathLst>
              <a:path h="2020503" w="2277206">
                <a:moveTo>
                  <a:pt x="0" y="0"/>
                </a:moveTo>
                <a:lnTo>
                  <a:pt x="2277207" y="0"/>
                </a:lnTo>
                <a:lnTo>
                  <a:pt x="2277207" y="2020503"/>
                </a:lnTo>
                <a:lnTo>
                  <a:pt x="0" y="20205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5267" y="4169525"/>
            <a:ext cx="14497466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872" y="406667"/>
            <a:ext cx="17710256" cy="9473665"/>
            <a:chOff x="0" y="0"/>
            <a:chExt cx="23613675" cy="12631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792"/>
              <a:ext cx="23613675" cy="12224761"/>
            </a:xfrm>
            <a:custGeom>
              <a:avLst/>
              <a:gdLst/>
              <a:ahLst/>
              <a:cxnLst/>
              <a:rect r="r" b="b" t="t" l="l"/>
              <a:pathLst>
                <a:path h="12224761" w="23613675">
                  <a:moveTo>
                    <a:pt x="0" y="0"/>
                  </a:moveTo>
                  <a:lnTo>
                    <a:pt x="23613675" y="0"/>
                  </a:lnTo>
                  <a:lnTo>
                    <a:pt x="23613675" y="12224762"/>
                  </a:lnTo>
                  <a:lnTo>
                    <a:pt x="0" y="1222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1161" y="0"/>
              <a:ext cx="968329" cy="1895306"/>
            </a:xfrm>
            <a:custGeom>
              <a:avLst/>
              <a:gdLst/>
              <a:ahLst/>
              <a:cxnLst/>
              <a:rect r="r" b="b" t="t" l="l"/>
              <a:pathLst>
                <a:path h="1895306" w="968329">
                  <a:moveTo>
                    <a:pt x="0" y="0"/>
                  </a:moveTo>
                  <a:lnTo>
                    <a:pt x="968329" y="0"/>
                  </a:lnTo>
                  <a:lnTo>
                    <a:pt x="968329" y="1895306"/>
                  </a:lnTo>
                  <a:lnTo>
                    <a:pt x="0" y="1895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07019" y="7625956"/>
            <a:ext cx="1893009" cy="2407642"/>
          </a:xfrm>
          <a:custGeom>
            <a:avLst/>
            <a:gdLst/>
            <a:ahLst/>
            <a:cxnLst/>
            <a:rect r="r" b="b" t="t" l="l"/>
            <a:pathLst>
              <a:path h="2407642" w="1893009">
                <a:moveTo>
                  <a:pt x="0" y="0"/>
                </a:moveTo>
                <a:lnTo>
                  <a:pt x="1893008" y="0"/>
                </a:lnTo>
                <a:lnTo>
                  <a:pt x="1893008" y="2407642"/>
                </a:lnTo>
                <a:lnTo>
                  <a:pt x="0" y="240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4664" y="2102617"/>
            <a:ext cx="13318671" cy="87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IF “C1” THE FIRST CUSTOMER TO REGISTER IN THE WAITINGLIST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11114" y="3881737"/>
            <a:ext cx="2865771" cy="2523527"/>
            <a:chOff x="0" y="0"/>
            <a:chExt cx="3821029" cy="33647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0909" y="0"/>
              <a:ext cx="2470384" cy="2470384"/>
            </a:xfrm>
            <a:custGeom>
              <a:avLst/>
              <a:gdLst/>
              <a:ahLst/>
              <a:cxnLst/>
              <a:rect r="r" b="b" t="t" l="l"/>
              <a:pathLst>
                <a:path h="2470384" w="2470384">
                  <a:moveTo>
                    <a:pt x="0" y="0"/>
                  </a:moveTo>
                  <a:lnTo>
                    <a:pt x="2470384" y="0"/>
                  </a:lnTo>
                  <a:lnTo>
                    <a:pt x="2470384" y="2470384"/>
                  </a:lnTo>
                  <a:lnTo>
                    <a:pt x="0" y="2470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58582"/>
              <a:ext cx="3821029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9"/>
                </a:lnSpc>
              </a:pPr>
              <a:r>
                <a:rPr lang="en-US" sz="3299" spc="164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99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84664" y="7215523"/>
            <a:ext cx="13318671" cy="177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THE POSITION OF THE FIRST REGISTERED CUSTOMER WILL ALWAYS BE “99”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872" y="406667"/>
            <a:ext cx="17710256" cy="9473665"/>
            <a:chOff x="0" y="0"/>
            <a:chExt cx="23613675" cy="12631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792"/>
              <a:ext cx="23613675" cy="12224761"/>
            </a:xfrm>
            <a:custGeom>
              <a:avLst/>
              <a:gdLst/>
              <a:ahLst/>
              <a:cxnLst/>
              <a:rect r="r" b="b" t="t" l="l"/>
              <a:pathLst>
                <a:path h="12224761" w="23613675">
                  <a:moveTo>
                    <a:pt x="0" y="0"/>
                  </a:moveTo>
                  <a:lnTo>
                    <a:pt x="23613675" y="0"/>
                  </a:lnTo>
                  <a:lnTo>
                    <a:pt x="23613675" y="12224762"/>
                  </a:lnTo>
                  <a:lnTo>
                    <a:pt x="0" y="1222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1161" y="0"/>
              <a:ext cx="968329" cy="1895306"/>
            </a:xfrm>
            <a:custGeom>
              <a:avLst/>
              <a:gdLst/>
              <a:ahLst/>
              <a:cxnLst/>
              <a:rect r="r" b="b" t="t" l="l"/>
              <a:pathLst>
                <a:path h="1895306" w="968329">
                  <a:moveTo>
                    <a:pt x="0" y="0"/>
                  </a:moveTo>
                  <a:lnTo>
                    <a:pt x="968329" y="0"/>
                  </a:lnTo>
                  <a:lnTo>
                    <a:pt x="968329" y="1895306"/>
                  </a:lnTo>
                  <a:lnTo>
                    <a:pt x="0" y="1895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07019" y="7625956"/>
            <a:ext cx="1893009" cy="2407642"/>
          </a:xfrm>
          <a:custGeom>
            <a:avLst/>
            <a:gdLst/>
            <a:ahLst/>
            <a:cxnLst/>
            <a:rect r="r" b="b" t="t" l="l"/>
            <a:pathLst>
              <a:path h="2407642" w="1893009">
                <a:moveTo>
                  <a:pt x="0" y="0"/>
                </a:moveTo>
                <a:lnTo>
                  <a:pt x="1893008" y="0"/>
                </a:lnTo>
                <a:lnTo>
                  <a:pt x="1893008" y="2407642"/>
                </a:lnTo>
                <a:lnTo>
                  <a:pt x="0" y="240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4664" y="2045467"/>
            <a:ext cx="133186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POSITIONS OF 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13559" y="4079480"/>
            <a:ext cx="2865771" cy="2505746"/>
            <a:chOff x="0" y="0"/>
            <a:chExt cx="3821029" cy="3340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0909" y="0"/>
              <a:ext cx="2470384" cy="2470384"/>
            </a:xfrm>
            <a:custGeom>
              <a:avLst/>
              <a:gdLst/>
              <a:ahLst/>
              <a:cxnLst/>
              <a:rect r="r" b="b" t="t" l="l"/>
              <a:pathLst>
                <a:path h="2470384" w="2470384">
                  <a:moveTo>
                    <a:pt x="0" y="0"/>
                  </a:moveTo>
                  <a:lnTo>
                    <a:pt x="2470384" y="0"/>
                  </a:lnTo>
                  <a:lnTo>
                    <a:pt x="2470384" y="2470384"/>
                  </a:lnTo>
                  <a:lnTo>
                    <a:pt x="0" y="2470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68107"/>
              <a:ext cx="382102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29763" y="4050010"/>
            <a:ext cx="2865771" cy="2500022"/>
            <a:chOff x="0" y="0"/>
            <a:chExt cx="3821029" cy="3333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0648" y="0"/>
              <a:ext cx="2497222" cy="2497222"/>
            </a:xfrm>
            <a:custGeom>
              <a:avLst/>
              <a:gdLst/>
              <a:ahLst/>
              <a:cxnLst/>
              <a:rect r="r" b="b" t="t" l="l"/>
              <a:pathLst>
                <a:path h="2497222" w="2497222">
                  <a:moveTo>
                    <a:pt x="0" y="0"/>
                  </a:moveTo>
                  <a:lnTo>
                    <a:pt x="2497221" y="0"/>
                  </a:lnTo>
                  <a:lnTo>
                    <a:pt x="2497221" y="2497222"/>
                  </a:lnTo>
                  <a:lnTo>
                    <a:pt x="0" y="249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09370"/>
              <a:ext cx="3821029" cy="62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  <a:r>
                <a:rPr lang="en-US" sz="2900" spc="145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C2, POSITION: 100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45968" y="4103619"/>
            <a:ext cx="2865771" cy="2486553"/>
            <a:chOff x="0" y="0"/>
            <a:chExt cx="3821029" cy="3315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3784" y="0"/>
              <a:ext cx="2482394" cy="2482394"/>
            </a:xfrm>
            <a:custGeom>
              <a:avLst/>
              <a:gdLst/>
              <a:ahLst/>
              <a:cxnLst/>
              <a:rect r="r" b="b" t="t" l="l"/>
              <a:pathLst>
                <a:path h="2482394" w="2482394">
                  <a:moveTo>
                    <a:pt x="0" y="0"/>
                  </a:moveTo>
                  <a:lnTo>
                    <a:pt x="2482394" y="0"/>
                  </a:lnTo>
                  <a:lnTo>
                    <a:pt x="2482394" y="2482394"/>
                  </a:lnTo>
                  <a:lnTo>
                    <a:pt x="0" y="24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658179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101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64140" y="4072369"/>
            <a:ext cx="2865771" cy="2517802"/>
            <a:chOff x="0" y="0"/>
            <a:chExt cx="3821029" cy="3357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43133" y="0"/>
              <a:ext cx="2480879" cy="2723520"/>
            </a:xfrm>
            <a:custGeom>
              <a:avLst/>
              <a:gdLst/>
              <a:ahLst/>
              <a:cxnLst/>
              <a:rect r="r" b="b" t="t" l="l"/>
              <a:pathLst>
                <a:path h="2723520" w="2480879">
                  <a:moveTo>
                    <a:pt x="0" y="0"/>
                  </a:moveTo>
                  <a:lnTo>
                    <a:pt x="2480879" y="0"/>
                  </a:lnTo>
                  <a:lnTo>
                    <a:pt x="2480879" y="2723520"/>
                  </a:lnTo>
                  <a:lnTo>
                    <a:pt x="0" y="272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699845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C4, POSITION: 102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82311" y="4170403"/>
            <a:ext cx="2865771" cy="2419769"/>
            <a:chOff x="0" y="0"/>
            <a:chExt cx="3821029" cy="32263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18522" y="0"/>
              <a:ext cx="2478248" cy="2720632"/>
            </a:xfrm>
            <a:custGeom>
              <a:avLst/>
              <a:gdLst/>
              <a:ahLst/>
              <a:cxnLst/>
              <a:rect r="r" b="b" t="t" l="l"/>
              <a:pathLst>
                <a:path h="2720632" w="2478248">
                  <a:moveTo>
                    <a:pt x="0" y="0"/>
                  </a:moveTo>
                  <a:lnTo>
                    <a:pt x="2478248" y="0"/>
                  </a:lnTo>
                  <a:lnTo>
                    <a:pt x="2478248" y="2720632"/>
                  </a:lnTo>
                  <a:lnTo>
                    <a:pt x="0" y="2720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569134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C5, POSITION:103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19518" y="6902056"/>
            <a:ext cx="13318671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CUSTOMERS JOINED IN THE WAITING LIST ONE AFTER THE OTHER CUSTOMER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872" y="406667"/>
            <a:ext cx="17710256" cy="9473665"/>
            <a:chOff x="0" y="0"/>
            <a:chExt cx="23613675" cy="12631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792"/>
              <a:ext cx="23613675" cy="12224761"/>
            </a:xfrm>
            <a:custGeom>
              <a:avLst/>
              <a:gdLst/>
              <a:ahLst/>
              <a:cxnLst/>
              <a:rect r="r" b="b" t="t" l="l"/>
              <a:pathLst>
                <a:path h="12224761" w="23613675">
                  <a:moveTo>
                    <a:pt x="0" y="0"/>
                  </a:moveTo>
                  <a:lnTo>
                    <a:pt x="23613675" y="0"/>
                  </a:lnTo>
                  <a:lnTo>
                    <a:pt x="23613675" y="12224762"/>
                  </a:lnTo>
                  <a:lnTo>
                    <a:pt x="0" y="1222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1161" y="0"/>
              <a:ext cx="968329" cy="1895306"/>
            </a:xfrm>
            <a:custGeom>
              <a:avLst/>
              <a:gdLst/>
              <a:ahLst/>
              <a:cxnLst/>
              <a:rect r="r" b="b" t="t" l="l"/>
              <a:pathLst>
                <a:path h="1895306" w="968329">
                  <a:moveTo>
                    <a:pt x="0" y="0"/>
                  </a:moveTo>
                  <a:lnTo>
                    <a:pt x="968329" y="0"/>
                  </a:lnTo>
                  <a:lnTo>
                    <a:pt x="968329" y="1895306"/>
                  </a:lnTo>
                  <a:lnTo>
                    <a:pt x="0" y="1895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07019" y="7625956"/>
            <a:ext cx="1893009" cy="2407642"/>
          </a:xfrm>
          <a:custGeom>
            <a:avLst/>
            <a:gdLst/>
            <a:ahLst/>
            <a:cxnLst/>
            <a:rect r="r" b="b" t="t" l="l"/>
            <a:pathLst>
              <a:path h="2407642" w="1893009">
                <a:moveTo>
                  <a:pt x="0" y="0"/>
                </a:moveTo>
                <a:lnTo>
                  <a:pt x="1893008" y="0"/>
                </a:lnTo>
                <a:lnTo>
                  <a:pt x="1893008" y="2407642"/>
                </a:lnTo>
                <a:lnTo>
                  <a:pt x="0" y="240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4664" y="2045467"/>
            <a:ext cx="133186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POSITIONS OF 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333388" y="4066645"/>
            <a:ext cx="2865771" cy="2505746"/>
            <a:chOff x="0" y="0"/>
            <a:chExt cx="3821029" cy="3340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0909" y="0"/>
              <a:ext cx="2470384" cy="2470384"/>
            </a:xfrm>
            <a:custGeom>
              <a:avLst/>
              <a:gdLst/>
              <a:ahLst/>
              <a:cxnLst/>
              <a:rect r="r" b="b" t="t" l="l"/>
              <a:pathLst>
                <a:path h="2470384" w="2470384">
                  <a:moveTo>
                    <a:pt x="0" y="0"/>
                  </a:moveTo>
                  <a:lnTo>
                    <a:pt x="2470384" y="0"/>
                  </a:lnTo>
                  <a:lnTo>
                    <a:pt x="2470384" y="2470384"/>
                  </a:lnTo>
                  <a:lnTo>
                    <a:pt x="0" y="2470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68107"/>
              <a:ext cx="382102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48764" y="4072369"/>
            <a:ext cx="2865771" cy="2500022"/>
            <a:chOff x="0" y="0"/>
            <a:chExt cx="3821029" cy="3333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0648" y="0"/>
              <a:ext cx="2497222" cy="2497222"/>
            </a:xfrm>
            <a:custGeom>
              <a:avLst/>
              <a:gdLst/>
              <a:ahLst/>
              <a:cxnLst/>
              <a:rect r="r" b="b" t="t" l="l"/>
              <a:pathLst>
                <a:path h="2497222" w="2497222">
                  <a:moveTo>
                    <a:pt x="0" y="0"/>
                  </a:moveTo>
                  <a:lnTo>
                    <a:pt x="2497221" y="0"/>
                  </a:lnTo>
                  <a:lnTo>
                    <a:pt x="2497221" y="2497222"/>
                  </a:lnTo>
                  <a:lnTo>
                    <a:pt x="0" y="249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09370"/>
              <a:ext cx="3821029" cy="62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  <a:r>
                <a:rPr lang="en-US" sz="2900" spc="145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C2, POSITION: 100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5217" y="4072369"/>
            <a:ext cx="2865771" cy="2486553"/>
            <a:chOff x="0" y="0"/>
            <a:chExt cx="3821029" cy="3315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3784" y="0"/>
              <a:ext cx="2482394" cy="2482394"/>
            </a:xfrm>
            <a:custGeom>
              <a:avLst/>
              <a:gdLst/>
              <a:ahLst/>
              <a:cxnLst/>
              <a:rect r="r" b="b" t="t" l="l"/>
              <a:pathLst>
                <a:path h="2482394" w="2482394">
                  <a:moveTo>
                    <a:pt x="0" y="0"/>
                  </a:moveTo>
                  <a:lnTo>
                    <a:pt x="2482394" y="0"/>
                  </a:lnTo>
                  <a:lnTo>
                    <a:pt x="2482394" y="2482394"/>
                  </a:lnTo>
                  <a:lnTo>
                    <a:pt x="0" y="24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658179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98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64140" y="4072369"/>
            <a:ext cx="2865771" cy="2517802"/>
            <a:chOff x="0" y="0"/>
            <a:chExt cx="3821029" cy="3357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43133" y="0"/>
              <a:ext cx="2480879" cy="2723520"/>
            </a:xfrm>
            <a:custGeom>
              <a:avLst/>
              <a:gdLst/>
              <a:ahLst/>
              <a:cxnLst/>
              <a:rect r="r" b="b" t="t" l="l"/>
              <a:pathLst>
                <a:path h="2723520" w="2480879">
                  <a:moveTo>
                    <a:pt x="0" y="0"/>
                  </a:moveTo>
                  <a:lnTo>
                    <a:pt x="2480879" y="0"/>
                  </a:lnTo>
                  <a:lnTo>
                    <a:pt x="2480879" y="2723520"/>
                  </a:lnTo>
                  <a:lnTo>
                    <a:pt x="0" y="272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699845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C4, POSITION: 102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82311" y="4170403"/>
            <a:ext cx="2865771" cy="2419769"/>
            <a:chOff x="0" y="0"/>
            <a:chExt cx="3821029" cy="32263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18522" y="0"/>
              <a:ext cx="2478248" cy="2720632"/>
            </a:xfrm>
            <a:custGeom>
              <a:avLst/>
              <a:gdLst/>
              <a:ahLst/>
              <a:cxnLst/>
              <a:rect r="r" b="b" t="t" l="l"/>
              <a:pathLst>
                <a:path h="2720632" w="2478248">
                  <a:moveTo>
                    <a:pt x="0" y="0"/>
                  </a:moveTo>
                  <a:lnTo>
                    <a:pt x="2478248" y="0"/>
                  </a:lnTo>
                  <a:lnTo>
                    <a:pt x="2478248" y="2720632"/>
                  </a:lnTo>
                  <a:lnTo>
                    <a:pt x="0" y="2720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569134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C5, POSITION:103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19518" y="6930631"/>
            <a:ext cx="13318671" cy="300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“C3” REFERS 3 CUSTOMERS AND MOVES TO POSTION NUMBER 98. NOW POSITION NUMBER 101 IS UNOCCUPIED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872" y="406667"/>
            <a:ext cx="17710256" cy="9473665"/>
            <a:chOff x="0" y="0"/>
            <a:chExt cx="23613675" cy="12631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792"/>
              <a:ext cx="23613675" cy="12224761"/>
            </a:xfrm>
            <a:custGeom>
              <a:avLst/>
              <a:gdLst/>
              <a:ahLst/>
              <a:cxnLst/>
              <a:rect r="r" b="b" t="t" l="l"/>
              <a:pathLst>
                <a:path h="12224761" w="23613675">
                  <a:moveTo>
                    <a:pt x="0" y="0"/>
                  </a:moveTo>
                  <a:lnTo>
                    <a:pt x="23613675" y="0"/>
                  </a:lnTo>
                  <a:lnTo>
                    <a:pt x="23613675" y="12224762"/>
                  </a:lnTo>
                  <a:lnTo>
                    <a:pt x="0" y="12224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1161" y="0"/>
              <a:ext cx="968329" cy="1895306"/>
            </a:xfrm>
            <a:custGeom>
              <a:avLst/>
              <a:gdLst/>
              <a:ahLst/>
              <a:cxnLst/>
              <a:rect r="r" b="b" t="t" l="l"/>
              <a:pathLst>
                <a:path h="1895306" w="968329">
                  <a:moveTo>
                    <a:pt x="0" y="0"/>
                  </a:moveTo>
                  <a:lnTo>
                    <a:pt x="968329" y="0"/>
                  </a:lnTo>
                  <a:lnTo>
                    <a:pt x="968329" y="1895306"/>
                  </a:lnTo>
                  <a:lnTo>
                    <a:pt x="0" y="1895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07019" y="7625956"/>
            <a:ext cx="1893009" cy="2407642"/>
          </a:xfrm>
          <a:custGeom>
            <a:avLst/>
            <a:gdLst/>
            <a:ahLst/>
            <a:cxnLst/>
            <a:rect r="r" b="b" t="t" l="l"/>
            <a:pathLst>
              <a:path h="2407642" w="1893009">
                <a:moveTo>
                  <a:pt x="0" y="0"/>
                </a:moveTo>
                <a:lnTo>
                  <a:pt x="1893008" y="0"/>
                </a:lnTo>
                <a:lnTo>
                  <a:pt x="1893008" y="2407642"/>
                </a:lnTo>
                <a:lnTo>
                  <a:pt x="0" y="240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4664" y="2045467"/>
            <a:ext cx="133186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POSITIONS OF 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333388" y="4066645"/>
            <a:ext cx="2865771" cy="2505746"/>
            <a:chOff x="0" y="0"/>
            <a:chExt cx="3821029" cy="33409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0909" y="0"/>
              <a:ext cx="2470384" cy="2470384"/>
            </a:xfrm>
            <a:custGeom>
              <a:avLst/>
              <a:gdLst/>
              <a:ahLst/>
              <a:cxnLst/>
              <a:rect r="r" b="b" t="t" l="l"/>
              <a:pathLst>
                <a:path h="2470384" w="2470384">
                  <a:moveTo>
                    <a:pt x="0" y="0"/>
                  </a:moveTo>
                  <a:lnTo>
                    <a:pt x="2470384" y="0"/>
                  </a:lnTo>
                  <a:lnTo>
                    <a:pt x="2470384" y="2470384"/>
                  </a:lnTo>
                  <a:lnTo>
                    <a:pt x="0" y="2470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68107"/>
              <a:ext cx="382102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48764" y="4072369"/>
            <a:ext cx="2865771" cy="2500022"/>
            <a:chOff x="0" y="0"/>
            <a:chExt cx="3821029" cy="33333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0648" y="0"/>
              <a:ext cx="2497222" cy="2497222"/>
            </a:xfrm>
            <a:custGeom>
              <a:avLst/>
              <a:gdLst/>
              <a:ahLst/>
              <a:cxnLst/>
              <a:rect r="r" b="b" t="t" l="l"/>
              <a:pathLst>
                <a:path h="2497222" w="2497222">
                  <a:moveTo>
                    <a:pt x="0" y="0"/>
                  </a:moveTo>
                  <a:lnTo>
                    <a:pt x="2497221" y="0"/>
                  </a:lnTo>
                  <a:lnTo>
                    <a:pt x="2497221" y="2497222"/>
                  </a:lnTo>
                  <a:lnTo>
                    <a:pt x="0" y="2497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09370"/>
              <a:ext cx="3821029" cy="623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  <a:r>
                <a:rPr lang="en-US" sz="2900" spc="145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C2, POSITION: 100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5217" y="4072369"/>
            <a:ext cx="2865771" cy="2486553"/>
            <a:chOff x="0" y="0"/>
            <a:chExt cx="3821029" cy="3315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3784" y="0"/>
              <a:ext cx="2482394" cy="2482394"/>
            </a:xfrm>
            <a:custGeom>
              <a:avLst/>
              <a:gdLst/>
              <a:ahLst/>
              <a:cxnLst/>
              <a:rect r="r" b="b" t="t" l="l"/>
              <a:pathLst>
                <a:path h="2482394" w="2482394">
                  <a:moveTo>
                    <a:pt x="0" y="0"/>
                  </a:moveTo>
                  <a:lnTo>
                    <a:pt x="2482394" y="0"/>
                  </a:lnTo>
                  <a:lnTo>
                    <a:pt x="2482394" y="2482394"/>
                  </a:lnTo>
                  <a:lnTo>
                    <a:pt x="0" y="24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658179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98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64140" y="4072369"/>
            <a:ext cx="2865771" cy="2517802"/>
            <a:chOff x="0" y="0"/>
            <a:chExt cx="3821029" cy="3357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43133" y="0"/>
              <a:ext cx="2480879" cy="2723520"/>
            </a:xfrm>
            <a:custGeom>
              <a:avLst/>
              <a:gdLst/>
              <a:ahLst/>
              <a:cxnLst/>
              <a:rect r="r" b="b" t="t" l="l"/>
              <a:pathLst>
                <a:path h="2723520" w="2480879">
                  <a:moveTo>
                    <a:pt x="0" y="0"/>
                  </a:moveTo>
                  <a:lnTo>
                    <a:pt x="2480879" y="0"/>
                  </a:lnTo>
                  <a:lnTo>
                    <a:pt x="2480879" y="2723520"/>
                  </a:lnTo>
                  <a:lnTo>
                    <a:pt x="0" y="2723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699845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C4, POSITION: 101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82311" y="4170403"/>
            <a:ext cx="2865771" cy="2419769"/>
            <a:chOff x="0" y="0"/>
            <a:chExt cx="3821029" cy="32263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18522" y="0"/>
              <a:ext cx="2478248" cy="2720632"/>
            </a:xfrm>
            <a:custGeom>
              <a:avLst/>
              <a:gdLst/>
              <a:ahLst/>
              <a:cxnLst/>
              <a:rect r="r" b="b" t="t" l="l"/>
              <a:pathLst>
                <a:path h="2720632" w="2478248">
                  <a:moveTo>
                    <a:pt x="0" y="0"/>
                  </a:moveTo>
                  <a:lnTo>
                    <a:pt x="2478248" y="0"/>
                  </a:lnTo>
                  <a:lnTo>
                    <a:pt x="2478248" y="2720632"/>
                  </a:lnTo>
                  <a:lnTo>
                    <a:pt x="0" y="2720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569134"/>
              <a:ext cx="3821029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spc="150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C5, POSITION:102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319518" y="6930631"/>
            <a:ext cx="13318671" cy="199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THE UNOCCUPIED POSITION WILL BE REPLACED BY THE </a:t>
            </a:r>
          </a:p>
          <a:p>
            <a:pPr algn="ctr" marL="0" indent="0" lvl="0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CUSTOMERS WHO WERE PREVIOUS BEHIND “C3”.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546" y="285142"/>
            <a:ext cx="17875431" cy="9562022"/>
            <a:chOff x="0" y="0"/>
            <a:chExt cx="23833908" cy="12749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10586"/>
              <a:ext cx="23833908" cy="12338776"/>
            </a:xfrm>
            <a:custGeom>
              <a:avLst/>
              <a:gdLst/>
              <a:ahLst/>
              <a:cxnLst/>
              <a:rect r="r" b="b" t="t" l="l"/>
              <a:pathLst>
                <a:path h="12338776" w="23833908">
                  <a:moveTo>
                    <a:pt x="0" y="0"/>
                  </a:moveTo>
                  <a:lnTo>
                    <a:pt x="23833908" y="0"/>
                  </a:lnTo>
                  <a:lnTo>
                    <a:pt x="23833908" y="12338776"/>
                  </a:lnTo>
                  <a:lnTo>
                    <a:pt x="0" y="12338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8260" y="0"/>
              <a:ext cx="977360" cy="1912983"/>
            </a:xfrm>
            <a:custGeom>
              <a:avLst/>
              <a:gdLst/>
              <a:ahLst/>
              <a:cxnLst/>
              <a:rect r="r" b="b" t="t" l="l"/>
              <a:pathLst>
                <a:path h="1912983" w="977360">
                  <a:moveTo>
                    <a:pt x="0" y="0"/>
                  </a:moveTo>
                  <a:lnTo>
                    <a:pt x="977360" y="0"/>
                  </a:lnTo>
                  <a:lnTo>
                    <a:pt x="977360" y="1912983"/>
                  </a:lnTo>
                  <a:lnTo>
                    <a:pt x="0" y="191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77903" y="7571761"/>
            <a:ext cx="1910664" cy="2430097"/>
          </a:xfrm>
          <a:custGeom>
            <a:avLst/>
            <a:gdLst/>
            <a:ahLst/>
            <a:cxnLst/>
            <a:rect r="r" b="b" t="t" l="l"/>
            <a:pathLst>
              <a:path h="2430097" w="1910664">
                <a:moveTo>
                  <a:pt x="0" y="0"/>
                </a:moveTo>
                <a:lnTo>
                  <a:pt x="1910664" y="0"/>
                </a:lnTo>
                <a:lnTo>
                  <a:pt x="1910664" y="2430097"/>
                </a:lnTo>
                <a:lnTo>
                  <a:pt x="0" y="243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817" y="1940647"/>
            <a:ext cx="13442888" cy="130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7"/>
              </a:lnSpc>
              <a:spcBef>
                <a:spcPct val="0"/>
              </a:spcBef>
            </a:pPr>
            <a:r>
              <a:rPr lang="en-US" sz="756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POSITIONS OF 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305784" y="3979255"/>
            <a:ext cx="2892499" cy="2529116"/>
            <a:chOff x="0" y="0"/>
            <a:chExt cx="3856665" cy="3372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5394" y="0"/>
              <a:ext cx="2493424" cy="2493424"/>
            </a:xfrm>
            <a:custGeom>
              <a:avLst/>
              <a:gdLst/>
              <a:ahLst/>
              <a:cxnLst/>
              <a:rect r="r" b="b" t="t" l="l"/>
              <a:pathLst>
                <a:path h="2493424" w="2493424">
                  <a:moveTo>
                    <a:pt x="0" y="0"/>
                  </a:moveTo>
                  <a:lnTo>
                    <a:pt x="2493424" y="0"/>
                  </a:lnTo>
                  <a:lnTo>
                    <a:pt x="2493424" y="2493424"/>
                  </a:lnTo>
                  <a:lnTo>
                    <a:pt x="0" y="2493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93258"/>
              <a:ext cx="3856665" cy="678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8"/>
                </a:lnSpc>
              </a:pPr>
              <a:r>
                <a:rPr lang="en-US" sz="3229" spc="16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50215" y="3985032"/>
            <a:ext cx="2892499" cy="2523339"/>
            <a:chOff x="0" y="0"/>
            <a:chExt cx="3856665" cy="33644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2519" y="0"/>
              <a:ext cx="2520512" cy="2520512"/>
            </a:xfrm>
            <a:custGeom>
              <a:avLst/>
              <a:gdLst/>
              <a:ahLst/>
              <a:cxnLst/>
              <a:rect r="r" b="b" t="t" l="l"/>
              <a:pathLst>
                <a:path h="2520512" w="2520512">
                  <a:moveTo>
                    <a:pt x="0" y="0"/>
                  </a:moveTo>
                  <a:lnTo>
                    <a:pt x="2520512" y="0"/>
                  </a:lnTo>
                  <a:lnTo>
                    <a:pt x="2520512" y="2520512"/>
                  </a:lnTo>
                  <a:lnTo>
                    <a:pt x="0" y="252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25469"/>
              <a:ext cx="3856665" cy="638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927" spc="146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C2, POSITION: 99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9463" y="3985032"/>
            <a:ext cx="2892499" cy="2509744"/>
            <a:chOff x="0" y="0"/>
            <a:chExt cx="3856665" cy="33463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6058" y="0"/>
              <a:ext cx="2505546" cy="2505546"/>
            </a:xfrm>
            <a:custGeom>
              <a:avLst/>
              <a:gdLst/>
              <a:ahLst/>
              <a:cxnLst/>
              <a:rect r="r" b="b" t="t" l="l"/>
              <a:pathLst>
                <a:path h="2505546" w="2505546">
                  <a:moveTo>
                    <a:pt x="0" y="0"/>
                  </a:moveTo>
                  <a:lnTo>
                    <a:pt x="2505546" y="0"/>
                  </a:lnTo>
                  <a:lnTo>
                    <a:pt x="2505546" y="2505546"/>
                  </a:lnTo>
                  <a:lnTo>
                    <a:pt x="0" y="250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702465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98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94646" y="3985032"/>
            <a:ext cx="2892499" cy="2541285"/>
            <a:chOff x="0" y="0"/>
            <a:chExt cx="3856665" cy="33883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48198" y="0"/>
              <a:ext cx="2504017" cy="2748921"/>
            </a:xfrm>
            <a:custGeom>
              <a:avLst/>
              <a:gdLst/>
              <a:ahLst/>
              <a:cxnLst/>
              <a:rect r="r" b="b" t="t" l="l"/>
              <a:pathLst>
                <a:path h="2748921" w="2504017">
                  <a:moveTo>
                    <a:pt x="0" y="0"/>
                  </a:moveTo>
                  <a:lnTo>
                    <a:pt x="2504017" y="0"/>
                  </a:lnTo>
                  <a:lnTo>
                    <a:pt x="2504017" y="2748921"/>
                  </a:lnTo>
                  <a:lnTo>
                    <a:pt x="0" y="2748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744519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C4, POSITION: 100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40966" y="4083980"/>
            <a:ext cx="2892499" cy="2442337"/>
            <a:chOff x="0" y="0"/>
            <a:chExt cx="3856665" cy="32564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22425" y="0"/>
              <a:ext cx="2501362" cy="2746006"/>
            </a:xfrm>
            <a:custGeom>
              <a:avLst/>
              <a:gdLst/>
              <a:ahLst/>
              <a:cxnLst/>
              <a:rect r="r" b="b" t="t" l="l"/>
              <a:pathLst>
                <a:path h="2746006" w="2501362">
                  <a:moveTo>
                    <a:pt x="0" y="0"/>
                  </a:moveTo>
                  <a:lnTo>
                    <a:pt x="2501362" y="0"/>
                  </a:lnTo>
                  <a:lnTo>
                    <a:pt x="2501362" y="2746006"/>
                  </a:lnTo>
                  <a:lnTo>
                    <a:pt x="0" y="2746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612589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C5, POSITION:101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73131" y="6899681"/>
            <a:ext cx="13442888" cy="138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4"/>
              </a:lnSpc>
              <a:spcBef>
                <a:spcPct val="0"/>
              </a:spcBef>
            </a:pPr>
            <a:r>
              <a:rPr lang="en-US" sz="3953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NOW “C1” REFERS ONE CUSTOMER AND MOVES BY ONE POSITION UP WHICH IS ALREADY OCCUPIED BY “C3”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49998" y="8656644"/>
            <a:ext cx="13442888" cy="69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NOTE: CUSTOMERS CAN SHARE THE WAITING LIST POSITIONS.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546" y="285142"/>
            <a:ext cx="17875431" cy="9562022"/>
            <a:chOff x="0" y="0"/>
            <a:chExt cx="23833908" cy="12749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10586"/>
              <a:ext cx="23833908" cy="12338776"/>
            </a:xfrm>
            <a:custGeom>
              <a:avLst/>
              <a:gdLst/>
              <a:ahLst/>
              <a:cxnLst/>
              <a:rect r="r" b="b" t="t" l="l"/>
              <a:pathLst>
                <a:path h="12338776" w="23833908">
                  <a:moveTo>
                    <a:pt x="0" y="0"/>
                  </a:moveTo>
                  <a:lnTo>
                    <a:pt x="23833908" y="0"/>
                  </a:lnTo>
                  <a:lnTo>
                    <a:pt x="23833908" y="12338776"/>
                  </a:lnTo>
                  <a:lnTo>
                    <a:pt x="0" y="12338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4233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8260" y="0"/>
              <a:ext cx="977360" cy="1912983"/>
            </a:xfrm>
            <a:custGeom>
              <a:avLst/>
              <a:gdLst/>
              <a:ahLst/>
              <a:cxnLst/>
              <a:rect r="r" b="b" t="t" l="l"/>
              <a:pathLst>
                <a:path h="1912983" w="977360">
                  <a:moveTo>
                    <a:pt x="0" y="0"/>
                  </a:moveTo>
                  <a:lnTo>
                    <a:pt x="977360" y="0"/>
                  </a:lnTo>
                  <a:lnTo>
                    <a:pt x="977360" y="1912983"/>
                  </a:lnTo>
                  <a:lnTo>
                    <a:pt x="0" y="1912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377903" y="7571761"/>
            <a:ext cx="1910664" cy="2430097"/>
          </a:xfrm>
          <a:custGeom>
            <a:avLst/>
            <a:gdLst/>
            <a:ahLst/>
            <a:cxnLst/>
            <a:rect r="r" b="b" t="t" l="l"/>
            <a:pathLst>
              <a:path h="2430097" w="1910664">
                <a:moveTo>
                  <a:pt x="0" y="0"/>
                </a:moveTo>
                <a:lnTo>
                  <a:pt x="1910664" y="0"/>
                </a:lnTo>
                <a:lnTo>
                  <a:pt x="1910664" y="2430097"/>
                </a:lnTo>
                <a:lnTo>
                  <a:pt x="0" y="243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817" y="1940647"/>
            <a:ext cx="13442888" cy="130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7"/>
              </a:lnSpc>
              <a:spcBef>
                <a:spcPct val="0"/>
              </a:spcBef>
            </a:pPr>
            <a:r>
              <a:rPr lang="en-US" sz="756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POSITIONS OF 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65167" y="3991116"/>
            <a:ext cx="2892499" cy="2529116"/>
            <a:chOff x="0" y="0"/>
            <a:chExt cx="3856665" cy="3372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5394" y="0"/>
              <a:ext cx="2493424" cy="2493424"/>
            </a:xfrm>
            <a:custGeom>
              <a:avLst/>
              <a:gdLst/>
              <a:ahLst/>
              <a:cxnLst/>
              <a:rect r="r" b="b" t="t" l="l"/>
              <a:pathLst>
                <a:path h="2493424" w="2493424">
                  <a:moveTo>
                    <a:pt x="0" y="0"/>
                  </a:moveTo>
                  <a:lnTo>
                    <a:pt x="2493424" y="0"/>
                  </a:lnTo>
                  <a:lnTo>
                    <a:pt x="2493424" y="2493424"/>
                  </a:lnTo>
                  <a:lnTo>
                    <a:pt x="0" y="2493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93258"/>
              <a:ext cx="3856665" cy="678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8"/>
                </a:lnSpc>
              </a:pPr>
              <a:r>
                <a:rPr lang="en-US" sz="3229" spc="16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C1, POSITION: 97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50215" y="3985032"/>
            <a:ext cx="2892499" cy="2523339"/>
            <a:chOff x="0" y="0"/>
            <a:chExt cx="3856665" cy="33644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2519" y="0"/>
              <a:ext cx="2520512" cy="2520512"/>
            </a:xfrm>
            <a:custGeom>
              <a:avLst/>
              <a:gdLst/>
              <a:ahLst/>
              <a:cxnLst/>
              <a:rect r="r" b="b" t="t" l="l"/>
              <a:pathLst>
                <a:path h="2520512" w="2520512">
                  <a:moveTo>
                    <a:pt x="0" y="0"/>
                  </a:moveTo>
                  <a:lnTo>
                    <a:pt x="2520512" y="0"/>
                  </a:lnTo>
                  <a:lnTo>
                    <a:pt x="2520512" y="2520512"/>
                  </a:lnTo>
                  <a:lnTo>
                    <a:pt x="0" y="2520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725469"/>
              <a:ext cx="3856665" cy="638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5"/>
                </a:lnSpc>
              </a:pPr>
              <a:r>
                <a:rPr lang="en-US" sz="2927" spc="146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C2, POSITION: 99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10066" y="3985032"/>
            <a:ext cx="2892499" cy="2509744"/>
            <a:chOff x="0" y="0"/>
            <a:chExt cx="3856665" cy="33463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6058" y="0"/>
              <a:ext cx="2505546" cy="2505546"/>
            </a:xfrm>
            <a:custGeom>
              <a:avLst/>
              <a:gdLst/>
              <a:ahLst/>
              <a:cxnLst/>
              <a:rect r="r" b="b" t="t" l="l"/>
              <a:pathLst>
                <a:path h="2505546" w="2505546">
                  <a:moveTo>
                    <a:pt x="0" y="0"/>
                  </a:moveTo>
                  <a:lnTo>
                    <a:pt x="2505546" y="0"/>
                  </a:lnTo>
                  <a:lnTo>
                    <a:pt x="2505546" y="2505546"/>
                  </a:lnTo>
                  <a:lnTo>
                    <a:pt x="0" y="2505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702465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98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94646" y="3985032"/>
            <a:ext cx="2892499" cy="2541285"/>
            <a:chOff x="0" y="0"/>
            <a:chExt cx="3856665" cy="33883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48198" y="0"/>
              <a:ext cx="2504017" cy="2748921"/>
            </a:xfrm>
            <a:custGeom>
              <a:avLst/>
              <a:gdLst/>
              <a:ahLst/>
              <a:cxnLst/>
              <a:rect r="r" b="b" t="t" l="l"/>
              <a:pathLst>
                <a:path h="2748921" w="2504017">
                  <a:moveTo>
                    <a:pt x="0" y="0"/>
                  </a:moveTo>
                  <a:lnTo>
                    <a:pt x="2504017" y="0"/>
                  </a:lnTo>
                  <a:lnTo>
                    <a:pt x="2504017" y="2748921"/>
                  </a:lnTo>
                  <a:lnTo>
                    <a:pt x="0" y="2748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744519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C4, POSITION: 100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40966" y="4083980"/>
            <a:ext cx="2892499" cy="2442337"/>
            <a:chOff x="0" y="0"/>
            <a:chExt cx="3856665" cy="32564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22425" y="0"/>
              <a:ext cx="2501362" cy="2746006"/>
            </a:xfrm>
            <a:custGeom>
              <a:avLst/>
              <a:gdLst/>
              <a:ahLst/>
              <a:cxnLst/>
              <a:rect r="r" b="b" t="t" l="l"/>
              <a:pathLst>
                <a:path h="2746006" w="2501362">
                  <a:moveTo>
                    <a:pt x="0" y="0"/>
                  </a:moveTo>
                  <a:lnTo>
                    <a:pt x="2501362" y="0"/>
                  </a:lnTo>
                  <a:lnTo>
                    <a:pt x="2501362" y="2746006"/>
                  </a:lnTo>
                  <a:lnTo>
                    <a:pt x="0" y="2746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612589"/>
              <a:ext cx="3856665" cy="643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6"/>
                </a:lnSpc>
              </a:pPr>
              <a:r>
                <a:rPr lang="en-US" sz="3027" spc="151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C5, POSITION:101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75020" y="7188580"/>
            <a:ext cx="13442888" cy="74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4"/>
              </a:lnSpc>
              <a:spcBef>
                <a:spcPct val="0"/>
              </a:spcBef>
            </a:pPr>
            <a:r>
              <a:rPr lang="en-US" sz="4353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NOW “C1” REFERS ONE CUSTOMER AND MOVES TO POSITION NUMBER 97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5020" y="8328878"/>
            <a:ext cx="13442888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89"/>
              </a:lnSpc>
              <a:spcBef>
                <a:spcPct val="0"/>
              </a:spcBef>
            </a:pPr>
            <a:r>
              <a:rPr lang="en-US" sz="43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NOTE: AS THERE IS NO UNOCCUPIED POSITIONS. NO CUSTOMERS BEHIND “C1” MOVES FURTHER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4694" y="386070"/>
            <a:ext cx="13626379" cy="4161984"/>
          </a:xfrm>
          <a:custGeom>
            <a:avLst/>
            <a:gdLst/>
            <a:ahLst/>
            <a:cxnLst/>
            <a:rect r="r" b="b" t="t" l="l"/>
            <a:pathLst>
              <a:path h="4161984" w="13626379">
                <a:moveTo>
                  <a:pt x="0" y="0"/>
                </a:moveTo>
                <a:lnTo>
                  <a:pt x="13626379" y="0"/>
                </a:lnTo>
                <a:lnTo>
                  <a:pt x="13626379" y="4161984"/>
                </a:lnTo>
                <a:lnTo>
                  <a:pt x="0" y="416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82" t="-42599" r="-2423" b="-1477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99596">
            <a:off x="2463881" y="-62204"/>
            <a:ext cx="1557562" cy="1466940"/>
          </a:xfrm>
          <a:custGeom>
            <a:avLst/>
            <a:gdLst/>
            <a:ahLst/>
            <a:cxnLst/>
            <a:rect r="r" b="b" t="t" l="l"/>
            <a:pathLst>
              <a:path h="1466940" w="1557562">
                <a:moveTo>
                  <a:pt x="0" y="0"/>
                </a:moveTo>
                <a:lnTo>
                  <a:pt x="1557561" y="0"/>
                </a:lnTo>
                <a:lnTo>
                  <a:pt x="1557561" y="1466940"/>
                </a:lnTo>
                <a:lnTo>
                  <a:pt x="0" y="146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962300">
            <a:off x="-662544" y="-398389"/>
            <a:ext cx="2786716" cy="2854178"/>
          </a:xfrm>
          <a:custGeom>
            <a:avLst/>
            <a:gdLst/>
            <a:ahLst/>
            <a:cxnLst/>
            <a:rect r="r" b="b" t="t" l="l"/>
            <a:pathLst>
              <a:path h="2854178" w="2786716">
                <a:moveTo>
                  <a:pt x="0" y="0"/>
                </a:moveTo>
                <a:lnTo>
                  <a:pt x="2786715" y="0"/>
                </a:lnTo>
                <a:lnTo>
                  <a:pt x="2786715" y="2854178"/>
                </a:lnTo>
                <a:lnTo>
                  <a:pt x="0" y="2854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100000">
            <a:off x="16114224" y="900445"/>
            <a:ext cx="2290151" cy="1798810"/>
          </a:xfrm>
          <a:custGeom>
            <a:avLst/>
            <a:gdLst/>
            <a:ahLst/>
            <a:cxnLst/>
            <a:rect r="r" b="b" t="t" l="l"/>
            <a:pathLst>
              <a:path h="1798810" w="2290151">
                <a:moveTo>
                  <a:pt x="0" y="0"/>
                </a:moveTo>
                <a:lnTo>
                  <a:pt x="2290152" y="0"/>
                </a:lnTo>
                <a:lnTo>
                  <a:pt x="2290152" y="1798810"/>
                </a:lnTo>
                <a:lnTo>
                  <a:pt x="0" y="17988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46427">
            <a:off x="13209812" y="809248"/>
            <a:ext cx="1467778" cy="1227596"/>
          </a:xfrm>
          <a:custGeom>
            <a:avLst/>
            <a:gdLst/>
            <a:ahLst/>
            <a:cxnLst/>
            <a:rect r="r" b="b" t="t" l="l"/>
            <a:pathLst>
              <a:path h="1227596" w="1467778">
                <a:moveTo>
                  <a:pt x="0" y="0"/>
                </a:moveTo>
                <a:lnTo>
                  <a:pt x="1467779" y="0"/>
                </a:lnTo>
                <a:lnTo>
                  <a:pt x="1467779" y="1227597"/>
                </a:lnTo>
                <a:lnTo>
                  <a:pt x="0" y="1227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03884">
            <a:off x="11192331" y="8780757"/>
            <a:ext cx="2366203" cy="955086"/>
          </a:xfrm>
          <a:custGeom>
            <a:avLst/>
            <a:gdLst/>
            <a:ahLst/>
            <a:cxnLst/>
            <a:rect r="r" b="b" t="t" l="l"/>
            <a:pathLst>
              <a:path h="955086" w="2366203">
                <a:moveTo>
                  <a:pt x="0" y="0"/>
                </a:moveTo>
                <a:lnTo>
                  <a:pt x="2366203" y="0"/>
                </a:lnTo>
                <a:lnTo>
                  <a:pt x="2366203" y="955086"/>
                </a:lnTo>
                <a:lnTo>
                  <a:pt x="0" y="955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126479" y="723041"/>
            <a:ext cx="4035042" cy="3507524"/>
            <a:chOff x="0" y="0"/>
            <a:chExt cx="5380055" cy="4676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43251" y="0"/>
              <a:ext cx="3495241" cy="3495241"/>
            </a:xfrm>
            <a:custGeom>
              <a:avLst/>
              <a:gdLst/>
              <a:ahLst/>
              <a:cxnLst/>
              <a:rect r="r" b="b" t="t" l="l"/>
              <a:pathLst>
                <a:path h="3495241" w="3495241">
                  <a:moveTo>
                    <a:pt x="0" y="0"/>
                  </a:moveTo>
                  <a:lnTo>
                    <a:pt x="3495241" y="0"/>
                  </a:lnTo>
                  <a:lnTo>
                    <a:pt x="3495241" y="3495241"/>
                  </a:lnTo>
                  <a:lnTo>
                    <a:pt x="0" y="3495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771706"/>
              <a:ext cx="5380055" cy="9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7"/>
                </a:lnSpc>
              </a:pPr>
              <a:r>
                <a:rPr lang="en-US" sz="4305" spc="215">
                  <a:solidFill>
                    <a:srgbClr val="000000"/>
                  </a:solidFill>
                  <a:latin typeface="Marykate"/>
                  <a:ea typeface="Marykate"/>
                  <a:cs typeface="Marykate"/>
                  <a:sym typeface="Marykate"/>
                </a:rPr>
                <a:t>C3, POSITION: 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54694" y="4303078"/>
            <a:ext cx="13626379" cy="362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Once reaching the top position, the individual will receive an email containing a coupon code to purchase the product.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5332" y="-1205074"/>
            <a:ext cx="14442908" cy="12172431"/>
            <a:chOff x="0" y="0"/>
            <a:chExt cx="19257210" cy="16229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57210" cy="16229908"/>
            </a:xfrm>
            <a:custGeom>
              <a:avLst/>
              <a:gdLst/>
              <a:ahLst/>
              <a:cxnLst/>
              <a:rect r="r" b="b" t="t" l="l"/>
              <a:pathLst>
                <a:path h="16229908" w="19257210">
                  <a:moveTo>
                    <a:pt x="0" y="0"/>
                  </a:moveTo>
                  <a:lnTo>
                    <a:pt x="19257210" y="0"/>
                  </a:lnTo>
                  <a:lnTo>
                    <a:pt x="19257210" y="16229908"/>
                  </a:lnTo>
                  <a:lnTo>
                    <a:pt x="0" y="16229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40" r="-79221" b="-512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3953514">
              <a:off x="17181264" y="3271816"/>
              <a:ext cx="1617713" cy="1523591"/>
            </a:xfrm>
            <a:custGeom>
              <a:avLst/>
              <a:gdLst/>
              <a:ahLst/>
              <a:cxnLst/>
              <a:rect r="r" b="b" t="t" l="l"/>
              <a:pathLst>
                <a:path h="1523591" w="1617713">
                  <a:moveTo>
                    <a:pt x="0" y="0"/>
                  </a:moveTo>
                  <a:lnTo>
                    <a:pt x="1617713" y="0"/>
                  </a:lnTo>
                  <a:lnTo>
                    <a:pt x="1617713" y="1523592"/>
                  </a:lnTo>
                  <a:lnTo>
                    <a:pt x="0" y="1523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994757" y="7999712"/>
            <a:ext cx="1584825" cy="2013057"/>
          </a:xfrm>
          <a:custGeom>
            <a:avLst/>
            <a:gdLst/>
            <a:ahLst/>
            <a:cxnLst/>
            <a:rect r="r" b="b" t="t" l="l"/>
            <a:pathLst>
              <a:path h="2013057" w="1584825">
                <a:moveTo>
                  <a:pt x="0" y="0"/>
                </a:moveTo>
                <a:lnTo>
                  <a:pt x="1584825" y="0"/>
                </a:lnTo>
                <a:lnTo>
                  <a:pt x="1584825" y="2013057"/>
                </a:lnTo>
                <a:lnTo>
                  <a:pt x="0" y="2013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4877" y="567594"/>
            <a:ext cx="2180910" cy="2770209"/>
          </a:xfrm>
          <a:custGeom>
            <a:avLst/>
            <a:gdLst/>
            <a:ahLst/>
            <a:cxnLst/>
            <a:rect r="r" b="b" t="t" l="l"/>
            <a:pathLst>
              <a:path h="2770209" w="2180910">
                <a:moveTo>
                  <a:pt x="0" y="0"/>
                </a:moveTo>
                <a:lnTo>
                  <a:pt x="2180910" y="0"/>
                </a:lnTo>
                <a:lnTo>
                  <a:pt x="2180910" y="2770209"/>
                </a:lnTo>
                <a:lnTo>
                  <a:pt x="0" y="2770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96342" y="1636853"/>
            <a:ext cx="304088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3373" y="3059452"/>
            <a:ext cx="13706825" cy="74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Initial Positioning: </a:t>
            </a: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Assign the first user to position 99, and subsequent users to positions 100, 101, etc.</a:t>
            </a:r>
          </a:p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Referral Impact: When a user refers another, the referred user moves up one position, and their previous position is filled by the next user.</a:t>
            </a:r>
          </a:p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Automatic Adjustments: If a user moves up due to a referral, all subsequent users adjust their positions automatically.</a:t>
            </a:r>
          </a:p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Position Sharing: Multiple users can share the same position if they move up through referrals.</a:t>
            </a:r>
          </a:p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Position Increment Prevention: If a position (e.g., 99) is already occupied, the position is not incremented for new users.</a:t>
            </a:r>
          </a:p>
          <a:p>
            <a:pPr algn="just" marL="645747" indent="-322874" lvl="1">
              <a:lnSpc>
                <a:spcPts val="4635"/>
              </a:lnSpc>
              <a:buAutoNum type="arabicPeriod" startAt="1"/>
            </a:pPr>
            <a:r>
              <a:rPr lang="en-US" sz="2990" spc="149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Reaching Top Position: Once a user reaches the top position (e.g., 1), they receive an email with a coupon code to purchase the product.</a:t>
            </a:r>
          </a:p>
          <a:p>
            <a:pPr algn="just">
              <a:lnSpc>
                <a:spcPts val="417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DAGPumUyR_I</dc:identifier>
  <dcterms:modified xsi:type="dcterms:W3CDTF">2011-08-01T06:04:30Z</dcterms:modified>
  <cp:revision>1</cp:revision>
  <dc:title>Waitlist Application’s algorithm</dc:title>
</cp:coreProperties>
</file>